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38" d="100"/>
          <a:sy n="38" d="100"/>
        </p:scale>
        <p:origin x="-114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689113"/>
            <a:ext cx="9448800" cy="2939388"/>
          </a:xfrm>
        </p:spPr>
        <p:txBody>
          <a:bodyPr>
            <a:normAutofit/>
          </a:bodyPr>
          <a:lstStyle/>
          <a:p>
            <a:r>
              <a:rPr lang="en-US" dirty="0"/>
              <a:t>The necessary reality check that precedes service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Isaiah 6:1-8, Romans 3:9-10 and 21-25, Isaiah 43:8-10</a:t>
            </a:r>
          </a:p>
        </p:txBody>
      </p:sp>
    </p:spTree>
    <p:extLst>
      <p:ext uri="{BB962C8B-B14F-4D97-AF65-F5344CB8AC3E}">
        <p14:creationId xmlns:p14="http://schemas.microsoft.com/office/powerpoint/2010/main" val="112108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105" y="0"/>
            <a:ext cx="8610600" cy="1293028"/>
          </a:xfrm>
        </p:spPr>
        <p:txBody>
          <a:bodyPr>
            <a:normAutofit/>
          </a:bodyPr>
          <a:lstStyle/>
          <a:p>
            <a:r>
              <a:rPr lang="en-US" sz="5400" dirty="0"/>
              <a:t>seraphim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30" y="1293028"/>
            <a:ext cx="11887200" cy="5399320"/>
          </a:xfrm>
        </p:spPr>
        <p:txBody>
          <a:bodyPr/>
          <a:lstStyle/>
          <a:p>
            <a:r>
              <a:rPr lang="en-US" sz="3600" dirty="0"/>
              <a:t>One of two types of heavenly beings mentioned in Isaiah</a:t>
            </a:r>
          </a:p>
          <a:p>
            <a:r>
              <a:rPr lang="en-US" sz="3600" dirty="0"/>
              <a:t>Cherubim are mentioned in Isaiah 37:16, and they have 2 wings. Cherubim are associated with guarding the throne.</a:t>
            </a:r>
          </a:p>
          <a:p>
            <a:r>
              <a:rPr lang="en-US" sz="3600" dirty="0"/>
              <a:t>Seraphim have 6 wings, and fly above the throne.</a:t>
            </a:r>
          </a:p>
          <a:p>
            <a:r>
              <a:rPr lang="en-US" sz="3600" dirty="0"/>
              <a:t>The term “seraphim” literally means “burning.”</a:t>
            </a:r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09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700" y="207782"/>
            <a:ext cx="8610600" cy="1293028"/>
          </a:xfrm>
        </p:spPr>
        <p:txBody>
          <a:bodyPr/>
          <a:lstStyle/>
          <a:p>
            <a:r>
              <a:rPr lang="en-US" dirty="0"/>
              <a:t>Yahweh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338470"/>
            <a:ext cx="12085982" cy="5393634"/>
          </a:xfrm>
        </p:spPr>
        <p:txBody>
          <a:bodyPr>
            <a:normAutofit/>
          </a:bodyPr>
          <a:lstStyle/>
          <a:p>
            <a:r>
              <a:rPr lang="en-US" sz="3200" dirty="0"/>
              <a:t>LORD:  The personal name of God is Yahweh in English, YHWH in Hebrew. </a:t>
            </a:r>
          </a:p>
          <a:p>
            <a:r>
              <a:rPr lang="en-US" sz="3200" dirty="0"/>
              <a:t>Occurs over 460 times in Isaiah</a:t>
            </a:r>
          </a:p>
          <a:p>
            <a:r>
              <a:rPr lang="en-US" sz="3200" dirty="0"/>
              <a:t>Not known exactly how to pronounce it, since Jews stopped saying it in by the time of the 2</a:t>
            </a:r>
            <a:r>
              <a:rPr lang="en-US" sz="3200" baseline="30000" dirty="0"/>
              <a:t>nd</a:t>
            </a:r>
            <a:r>
              <a:rPr lang="en-US" sz="3200" dirty="0"/>
              <a:t> Temple. </a:t>
            </a:r>
          </a:p>
          <a:p>
            <a:r>
              <a:rPr lang="en-US" sz="3200" dirty="0"/>
              <a:t>They worried about their worthiness to utter His name, and misusing it (thereby breaking the 3</a:t>
            </a:r>
            <a:r>
              <a:rPr lang="en-US" sz="3200" baseline="30000" dirty="0"/>
              <a:t>rd</a:t>
            </a:r>
            <a:r>
              <a:rPr lang="en-US" sz="3200" dirty="0"/>
              <a:t> Commandment (Exodus 20:7).</a:t>
            </a:r>
          </a:p>
          <a:p>
            <a:r>
              <a:rPr lang="en-US" sz="3200" dirty="0"/>
              <a:t>Instead, they substituted the Hebrew term for “Lord” (Adonai). We see it as LORD in our </a:t>
            </a:r>
            <a:r>
              <a:rPr lang="en-US" sz="3200"/>
              <a:t>English Bible.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69747892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16</TotalTime>
  <Words>162</Words>
  <Application>Microsoft Office PowerPoint</Application>
  <PresentationFormat>Custom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Vapor Trail</vt:lpstr>
      <vt:lpstr>The necessary reality check that precedes service</vt:lpstr>
      <vt:lpstr>seraphim</vt:lpstr>
      <vt:lpstr>Yahweh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necessary reality check that precedes service</dc:title>
  <dc:creator>Christopher Keefer</dc:creator>
  <cp:lastModifiedBy>Marshall Taylor</cp:lastModifiedBy>
  <cp:revision>5</cp:revision>
  <dcterms:created xsi:type="dcterms:W3CDTF">2017-02-26T14:48:05Z</dcterms:created>
  <dcterms:modified xsi:type="dcterms:W3CDTF">2017-02-27T13:13:14Z</dcterms:modified>
</cp:coreProperties>
</file>